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123761-0DBC-4DF0-86B2-2EF078102556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97FE6-7571-4326-87D1-8F95E7823ED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Конкурс: «Есть идея!»</a:t>
            </a:r>
            <a:br>
              <a:rPr lang="ru-RU" b="0" dirty="0" smtClean="0"/>
            </a:br>
            <a:r>
              <a:rPr lang="ru-RU" b="0" dirty="0" smtClean="0"/>
              <a:t>«Мои рецепты красоты!»</a:t>
            </a:r>
            <a:endParaRPr lang="ru-RU" b="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Как часто мы смотрим на себя в зеркало? Да всякий раз,  как только его видим! И это вполне нормальное явление, потому что женщина всегда должна хорошо выглядеть, и видя свое отражение, мы хотим убедиться, что наша внешность безупречна! И конечно, у каждой из нас есть свои секреты красоты, которыми мы хотели бы поделиться  со своими коллегами.</a:t>
            </a:r>
          </a:p>
          <a:p>
            <a:pPr marL="137160" indent="0">
              <a:buNone/>
            </a:pPr>
            <a:r>
              <a:rPr lang="ru-RU" dirty="0" smtClean="0"/>
              <a:t>«Женщина может быть вовсе не красоткой с обложки глянцевого журнала, но ухоженной быть просто обязана</a:t>
            </a:r>
            <a:r>
              <a:rPr lang="ru-RU" smtClean="0"/>
              <a:t>!»                   </a:t>
            </a:r>
            <a:r>
              <a:rPr lang="ru-RU" dirty="0" smtClean="0"/>
              <a:t>Эвелина Хромченко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98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93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Конкурс: «Есть идея!» «Мои рецепты красоты!»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«Есть идея!» «Мои рецепты красоты!»</dc:title>
  <dc:creator>Пользователь Windows</dc:creator>
  <cp:lastModifiedBy>Пользователь Windows</cp:lastModifiedBy>
  <cp:revision>2</cp:revision>
  <dcterms:created xsi:type="dcterms:W3CDTF">2018-03-02T18:25:08Z</dcterms:created>
  <dcterms:modified xsi:type="dcterms:W3CDTF">2018-03-02T18:45:03Z</dcterms:modified>
</cp:coreProperties>
</file>